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89" r:id="rId16"/>
    <p:sldId id="292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294" r:id="rId26"/>
    <p:sldId id="302" r:id="rId27"/>
    <p:sldId id="307" r:id="rId28"/>
    <p:sldId id="297" r:id="rId29"/>
    <p:sldId id="305" r:id="rId30"/>
    <p:sldId id="309" r:id="rId31"/>
    <p:sldId id="310" r:id="rId32"/>
    <p:sldId id="308" r:id="rId33"/>
    <p:sldId id="300" r:id="rId34"/>
  </p:sldIdLst>
  <p:sldSz cx="12192000" cy="6858000"/>
  <p:notesSz cx="6858000" cy="9144000"/>
  <p:embeddedFontLst>
    <p:embeddedFont>
      <p:font typeface="Corbel" panose="020B0503020204020204" pitchFamily="34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HY중고딕" panose="02030600000101010101" pitchFamily="18" charset="-127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7716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096620"/>
            <a:ext cx="3574129" cy="5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3987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9244"/>
              </p:ext>
            </p:extLst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77119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4733"/>
              </p:ext>
            </p:extLst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176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0478"/>
            <a:ext cx="3107093" cy="2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1707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90541"/>
            <a:ext cx="3574387" cy="17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96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210"/>
            <a:ext cx="3096057" cy="17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0988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259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1230"/>
            <a:ext cx="5292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9416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03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46257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113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5299200" cy="622817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777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4" y="1085126"/>
            <a:ext cx="3107092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6980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04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0228"/>
              </p:ext>
            </p:extLst>
          </p:nvPr>
        </p:nvGraphicFramePr>
        <p:xfrm>
          <a:off x="4730621" y="335902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5310000" cy="62284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0244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1293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793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7457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1703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9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13" y="1097663"/>
            <a:ext cx="3541671" cy="5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82018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7" y="1069277"/>
            <a:ext cx="3574307" cy="55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2784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36" y="1069278"/>
            <a:ext cx="3575177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247</TotalTime>
  <Words>365</Words>
  <Application>Microsoft Office PowerPoint</Application>
  <PresentationFormat>와이드스크린</PresentationFormat>
  <Paragraphs>258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Corbel</vt:lpstr>
      <vt:lpstr>Wingdings 2</vt:lpstr>
      <vt:lpstr>나눔고딕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145</cp:revision>
  <dcterms:created xsi:type="dcterms:W3CDTF">2023-04-05T01:38:44Z</dcterms:created>
  <dcterms:modified xsi:type="dcterms:W3CDTF">2023-04-05T08:55:31Z</dcterms:modified>
</cp:coreProperties>
</file>